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A9F3C-8F0F-AFFF-EB29-5BC785492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F99456-843D-A915-235C-DB986F153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88F40-DD8F-F7DF-00A4-4026AEDA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B38C5-FE1D-85AA-E620-508C1205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69ED1-907A-F090-DFEA-6A0AD4DA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C3904-AFF9-F514-B337-A1DDFF1B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306F1-4785-1756-8C07-3200A6582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1FB0C-9987-1481-641E-BE54812A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85143-C2A5-2B24-EC9E-F3840BDF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FE0FA-C4D5-CEAE-CF18-0AEC45B2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6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F6E74A-C0EC-A44E-B054-B6F983B79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53DE8-4E86-F71A-0EA6-5C9EB411A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40A48-E1D3-F7EA-1842-8F8379A8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D9D8E-0E2F-6D3A-8D72-37A2327B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DFAE0-C660-0252-21F4-B17DE800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8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61D1F-B2D8-B76B-4D05-16B8C344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8349-904D-C8E3-AB03-2EF8659C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8A67B-77FE-AF54-B74E-E8FB5F532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212-15AB-24A6-A3CF-D7354D05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4C647-11BF-E176-607E-4EFF15F2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5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3F9A-27B1-82D3-FEA9-A1FC62F1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51F7D-ED0C-0E4D-BCB5-629D1F24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12392-E426-DEBE-618D-CB531AE28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F0DBF-ECC1-3050-D73E-5F4903D0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46B8D-D334-2302-0690-81471664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1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A678-6BD1-27B0-9555-48493FE1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7191D-4E6F-F0A8-D4B7-8A58D465C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06744-39D1-12EA-98A1-A1356E697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CBD15-6EA3-EB69-00BC-84C7C47D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DD46A-E65A-84F1-A9D0-822DAB6B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23C52-442A-0FF7-2F6B-A619F2B8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ED46-D82A-A978-6636-9770E0E5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B9748-DC89-1B94-81B3-9E061916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FF778-5AD8-B3E6-FEC9-00CE3E625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67225-63EA-7FA4-BE11-61B55E3AE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84F130-CC40-6817-8AC7-B650FD49BD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53248-4AC7-5F3E-C7FD-F7A64AB2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E6995-972F-91BA-CA82-848EBCF64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10B3D3-D941-B906-1695-068DFD82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1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976FB-016C-040B-4849-31CBA4229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47834-363A-6D74-BA17-A588B3AA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F8722-56A6-4045-1BC4-9C34E8D8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08AE1-2EF3-AF86-7ADF-D1821994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D0044-48B8-B1BD-5CE9-90FBF1FE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13EA70-D959-F409-E5EB-5D2A83C5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5B290-A832-65AB-3CE6-AD731D9E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5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CB0C-CF6C-0612-3416-117CBBFA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2DC5D-3B09-3F85-7D35-389E7E6B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9591-F664-856A-5B52-C72035F7A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5DF79-91DB-DD05-1947-E101D378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598F1-89F4-EBC7-6F6C-897B2546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3A8D0-DA19-7024-9A67-0F1FE749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1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A7B5-71A5-3077-A912-8F06476E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2CF60-BA6A-3CD2-73E4-43A87ED54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CE41F-DDA6-7E16-3B7F-6E9B1BE6C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B2108-44FC-E19E-CF9F-564444A5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44BB1-CD4D-D468-EF0D-018DF2B0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AA017-F681-758D-DA4F-72472912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7E27F-DC68-7883-D352-ABF55B44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A901A-ADF6-7B39-3FB0-1A00BE3B5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93853-BADA-0F8B-B924-EE6A5D9A6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FCC0-38FA-4944-B3C6-6F5888F46CC9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F1DD-05BC-8958-1425-53F81657F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00DB-CAB7-5F68-E8BA-E83C4CA09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0791-D5FF-4CB8-BE21-5F6D9F977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9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4772A-DFDF-621C-4616-5CAB0AD66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Animal Research Project: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3106E-C4CB-BA49-F134-2FD429666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1370"/>
            <a:ext cx="9144000" cy="816429"/>
          </a:xfrm>
        </p:spPr>
        <p:txBody>
          <a:bodyPr/>
          <a:lstStyle/>
          <a:p>
            <a:r>
              <a:rPr lang="en-US" dirty="0"/>
              <a:t>Created By:  </a:t>
            </a:r>
          </a:p>
        </p:txBody>
      </p:sp>
    </p:spTree>
    <p:extLst>
      <p:ext uri="{BB962C8B-B14F-4D97-AF65-F5344CB8AC3E}">
        <p14:creationId xmlns:p14="http://schemas.microsoft.com/office/powerpoint/2010/main" val="11154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AC82A-4753-46B0-E25B-EA7F90BD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EEF6E-B8D3-0182-93B0-0DBE74E82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3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0BBA-C994-A53A-4DD8-CEF12D75A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660C2-E104-9AA6-6177-E1A80CFEF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CF4A-6DDD-B8B1-B668-B1081DB5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F1702-2636-04C9-805C-A4886173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8320-362F-D5C4-FCEA-138BAE223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7980B-8702-4E1A-AFFA-96C4AC5C1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43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AD197-31E9-143F-7E19-9A76FE57C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F275-BE5E-D926-09F0-24EEAD27B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8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963F-AFE9-42E1-B9CA-81A36A14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Adaptations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DD5D7-6A0A-B1A8-6206-B4F8D2E57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8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FD5B-EF83-DFEC-AEDF-F5B36EF8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Interesting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7F5B1-A54D-33A5-3F6A-901FAC96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3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Animal Research Project:  </vt:lpstr>
      <vt:lpstr>Physical Description</vt:lpstr>
      <vt:lpstr>Habitat</vt:lpstr>
      <vt:lpstr>Diet</vt:lpstr>
      <vt:lpstr>Predators</vt:lpstr>
      <vt:lpstr>Defense Mechanisms</vt:lpstr>
      <vt:lpstr>Other Adaptations</vt:lpstr>
      <vt:lpstr>Interesting Facts</vt:lpstr>
    </vt:vector>
  </TitlesOfParts>
  <Company>Rutherford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Research Project:  </dc:title>
  <dc:creator>Stacey Badger</dc:creator>
  <cp:lastModifiedBy>Stacey Badger</cp:lastModifiedBy>
  <cp:revision>1</cp:revision>
  <dcterms:created xsi:type="dcterms:W3CDTF">2023-11-10T13:43:03Z</dcterms:created>
  <dcterms:modified xsi:type="dcterms:W3CDTF">2023-11-10T13:45:09Z</dcterms:modified>
</cp:coreProperties>
</file>